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Amatic SC"/>
      <p:regular r:id="rId27"/>
      <p:bold r:id="rId28"/>
    </p:embeddedFont>
    <p:embeddedFont>
      <p:font typeface="La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4c20019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4c20019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f4c200196_7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f4c200196_7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f4c200196_7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f4c200196_7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f4c200196_7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f4c200196_7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Pozor na začátku věty na písmeno!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Bronzový bude podle vzoru mladý, prot bude na konci Y.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f4c200196_7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f4c200196_7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Zase opět pozor na začátek věty.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4c20019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f4c20019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f4d39cdb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f4d39cdb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f4c2001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f4c2001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f4c200196_1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f4c200196_1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4c200196_1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f4c200196_1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f4c200196_1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f4c200196_1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f4c200196_1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f4c200196_1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f4c200196_1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f4c200196_1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f4c200196_12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f4c200196_1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4c20019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4c2001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lastní rozvržení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" name="Google Shape;61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2" name="Google Shape;62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1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" name="Google Shape;83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4" name="Google Shape;84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" name="Google Shape;86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2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7" name="Google Shape;107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2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" name="Google Shape;113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4" name="Google Shape;114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2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2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8" name="Google Shape;118;p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5" name="Google Shape;125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2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Relationship Id="rId5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1.jp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8.png"/><Relationship Id="rId8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5" Type="http://schemas.openxmlformats.org/officeDocument/2006/relationships/image" Target="../media/image2.jp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Jižní Amerika</a:t>
            </a:r>
            <a:endParaRPr/>
          </a:p>
        </p:txBody>
      </p:sp>
      <p:sp>
        <p:nvSpPr>
          <p:cNvPr id="137" name="Google Shape;137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Společný projekt 2. trojročí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33220">
            <a:off x="-534361" y="1062162"/>
            <a:ext cx="4381597" cy="262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37100" y="1460074"/>
            <a:ext cx="2762850" cy="46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26152">
            <a:off x="3465272" y="152400"/>
            <a:ext cx="3459750" cy="207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09573" cy="33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/>
          <p:nvPr/>
        </p:nvSpPr>
        <p:spPr>
          <a:xfrm>
            <a:off x="6123400" y="520900"/>
            <a:ext cx="2952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Toto je nejvetší solná pláň světa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 které vedou jen tři východy.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6575"/>
            <a:ext cx="6957773" cy="362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 txBox="1"/>
          <p:nvPr/>
        </p:nvSpPr>
        <p:spPr>
          <a:xfrm>
            <a:off x="7257200" y="1235025"/>
            <a:ext cx="17913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Tohle je dům zcela postavený ze soli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 solné pláňi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8"/>
          <p:cNvPicPr preferRelativeResize="0"/>
          <p:nvPr/>
        </p:nvPicPr>
        <p:blipFill rotWithShape="1">
          <a:blip r:embed="rId3">
            <a:alphaModFix/>
          </a:blip>
          <a:srcRect b="0" l="25000" r="25000" t="0"/>
          <a:stretch/>
        </p:blipFill>
        <p:spPr>
          <a:xfrm>
            <a:off x="2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8"/>
          <p:cNvSpPr txBox="1"/>
          <p:nvPr>
            <p:ph idx="1" type="body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Tohle je nejvetší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bronzový otevřený důl na světě 900M hluboký, 3km široký a 4,5km dlouhý (asi 200km od solné pláňe).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0979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9"/>
          <p:cNvSpPr txBox="1"/>
          <p:nvPr/>
        </p:nvSpPr>
        <p:spPr>
          <a:xfrm>
            <a:off x="7741900" y="586300"/>
            <a:ext cx="1402200" cy="18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tohle je žulová jeskyně dá se proplout.Je kousek od břehu takže se musí proplouvat.Je pouze ze žuly.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044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243" y="152400"/>
            <a:ext cx="363044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044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243" y="152400"/>
            <a:ext cx="363044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955" y="0"/>
            <a:ext cx="40120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549725" y="1228025"/>
            <a:ext cx="8225100" cy="32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latin typeface="Amatic SC"/>
                <a:ea typeface="Amatic SC"/>
                <a:cs typeface="Amatic SC"/>
                <a:sym typeface="Amatic SC"/>
              </a:rPr>
              <a:t>Jižní Amerika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latin typeface="Amatic SC"/>
                <a:ea typeface="Amatic SC"/>
                <a:cs typeface="Amatic SC"/>
                <a:sym typeface="Amatic SC"/>
              </a:rPr>
              <a:t>                                </a:t>
            </a:r>
            <a:endParaRPr sz="48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Image result for jižní amerika"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15253">
            <a:off x="6556825" y="4666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jižní amerika" id="149" name="Google Shape;149;p28"/>
          <p:cNvPicPr preferRelativeResize="0"/>
          <p:nvPr/>
        </p:nvPicPr>
        <p:blipFill rotWithShape="1">
          <a:blip r:embed="rId4">
            <a:alphaModFix/>
          </a:blip>
          <a:srcRect b="0" l="12767" r="13174" t="0"/>
          <a:stretch/>
        </p:blipFill>
        <p:spPr>
          <a:xfrm rot="-658923">
            <a:off x="507799" y="2292932"/>
            <a:ext cx="2401276" cy="2431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0" name="Google Shape;150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 rot="-1259707">
            <a:off x="3111333" y="4064546"/>
            <a:ext cx="945754" cy="814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1" name="Google Shape;151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 rot="-2185274">
            <a:off x="6037325" y="3708825"/>
            <a:ext cx="1222251" cy="105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2" name="Google Shape;152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>
            <a:off x="1680025" y="420650"/>
            <a:ext cx="1480833" cy="127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3" name="Google Shape;153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 rot="-1703075">
            <a:off x="410050" y="1524275"/>
            <a:ext cx="774075" cy="66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4" name="Google Shape;154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 rot="943609">
            <a:off x="7501953" y="2657292"/>
            <a:ext cx="1159292" cy="998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i pepper" id="155" name="Google Shape;155;p28"/>
          <p:cNvPicPr preferRelativeResize="0"/>
          <p:nvPr/>
        </p:nvPicPr>
        <p:blipFill rotWithShape="1">
          <a:blip r:embed="rId5">
            <a:alphaModFix/>
          </a:blip>
          <a:srcRect b="10352" l="5165" r="5156" t="10857"/>
          <a:stretch/>
        </p:blipFill>
        <p:spPr>
          <a:xfrm rot="1534532">
            <a:off x="5224452" y="318935"/>
            <a:ext cx="1102796" cy="949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apa světa" id="160" name="Google Shape;160;p29"/>
          <p:cNvPicPr preferRelativeResize="0"/>
          <p:nvPr/>
        </p:nvPicPr>
        <p:blipFill rotWithShape="1">
          <a:blip r:embed="rId3">
            <a:alphaModFix/>
          </a:blip>
          <a:srcRect b="19034" l="-4050" r="4050" t="17433"/>
          <a:stretch/>
        </p:blipFill>
        <p:spPr>
          <a:xfrm>
            <a:off x="475000" y="347525"/>
            <a:ext cx="7344550" cy="46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/>
          <p:nvPr/>
        </p:nvSpPr>
        <p:spPr>
          <a:xfrm>
            <a:off x="1262700" y="2571750"/>
            <a:ext cx="2351700" cy="23979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/>
        </p:nvSpPr>
        <p:spPr>
          <a:xfrm>
            <a:off x="104250" y="81100"/>
            <a:ext cx="2629800" cy="125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latin typeface="Amatic SC"/>
                <a:ea typeface="Amatic SC"/>
                <a:cs typeface="Amatic SC"/>
                <a:sym typeface="Amatic SC"/>
              </a:rPr>
              <a:t>Něco o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latin typeface="Amatic SC"/>
                <a:ea typeface="Amatic SC"/>
                <a:cs typeface="Amatic SC"/>
                <a:sym typeface="Amatic SC"/>
              </a:rPr>
              <a:t>Jižní Americe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3">
            <a:alphaModFix/>
          </a:blip>
          <a:srcRect b="0" l="40139" r="22110" t="0"/>
          <a:stretch/>
        </p:blipFill>
        <p:spPr>
          <a:xfrm>
            <a:off x="104250" y="1494400"/>
            <a:ext cx="1563925" cy="3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 rotWithShape="1">
          <a:blip r:embed="rId4">
            <a:alphaModFix/>
          </a:blip>
          <a:srcRect b="0" l="4137" r="25618" t="0"/>
          <a:stretch/>
        </p:blipFill>
        <p:spPr>
          <a:xfrm>
            <a:off x="2502250" y="1429425"/>
            <a:ext cx="2815025" cy="30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/>
          <p:nvPr/>
        </p:nvSpPr>
        <p:spPr>
          <a:xfrm>
            <a:off x="1784000" y="2380625"/>
            <a:ext cx="20274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9600">
                <a:latin typeface="Amatic SC"/>
                <a:ea typeface="Amatic SC"/>
                <a:cs typeface="Amatic SC"/>
                <a:sym typeface="Amatic SC"/>
              </a:rPr>
              <a:t>=</a:t>
            </a:r>
            <a:endParaRPr sz="96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 rotWithShape="1">
          <a:blip r:embed="rId5">
            <a:alphaModFix/>
          </a:blip>
          <a:srcRect b="0" l="29627" r="26706" t="0"/>
          <a:stretch/>
        </p:blipFill>
        <p:spPr>
          <a:xfrm>
            <a:off x="7402475" y="0"/>
            <a:ext cx="1691325" cy="29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5421525" y="81100"/>
            <a:ext cx="347400" cy="359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5768925" y="58000"/>
            <a:ext cx="13089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= Španělština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5421525" y="527050"/>
            <a:ext cx="347400" cy="359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5815275" y="527050"/>
            <a:ext cx="1436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= Portugalština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5433100" y="1007850"/>
            <a:ext cx="347400" cy="3591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5797875" y="1007850"/>
            <a:ext cx="1251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= Angličtina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5433100" y="1448050"/>
            <a:ext cx="347400" cy="359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5768925" y="1488650"/>
            <a:ext cx="13089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= Holandština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5433100" y="1888250"/>
            <a:ext cx="347400" cy="405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5733975" y="1888250"/>
            <a:ext cx="15639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= Francouzština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6">
            <a:alphaModFix/>
          </a:blip>
          <a:srcRect b="0" l="40371" r="11110" t="0"/>
          <a:stretch/>
        </p:blipFill>
        <p:spPr>
          <a:xfrm>
            <a:off x="5451216" y="2334050"/>
            <a:ext cx="1944321" cy="300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 America (orthographic projection).svg" id="182" name="Google Shape;18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1400" y="3395425"/>
            <a:ext cx="1436700" cy="14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/>
        </p:nvSpPr>
        <p:spPr>
          <a:xfrm>
            <a:off x="2872950" y="127425"/>
            <a:ext cx="2397900" cy="11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Amatic SC"/>
                <a:ea typeface="Amatic SC"/>
                <a:cs typeface="Amatic SC"/>
                <a:sym typeface="Amatic SC"/>
              </a:rPr>
              <a:t>V Jižní Americe mají rádi </a:t>
            </a:r>
            <a:endParaRPr sz="24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Amatic SC"/>
                <a:ea typeface="Amatic SC"/>
                <a:cs typeface="Amatic SC"/>
                <a:sym typeface="Amatic SC"/>
              </a:rPr>
              <a:t>         Chili Papričky</a:t>
            </a:r>
            <a:endParaRPr sz="24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Výsledek obrázku pro chili pepper" id="184" name="Google Shape;184;p30" title="https://bylinkovyraj.net/chilli/"/>
          <p:cNvPicPr preferRelativeResize="0"/>
          <p:nvPr/>
        </p:nvPicPr>
        <p:blipFill rotWithShape="1">
          <a:blip r:embed="rId8">
            <a:alphaModFix/>
          </a:blip>
          <a:srcRect b="0" l="23017" r="0" t="0"/>
          <a:stretch/>
        </p:blipFill>
        <p:spPr>
          <a:xfrm rot="2197010">
            <a:off x="4596246" y="738812"/>
            <a:ext cx="605932" cy="5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b="0" l="13103" r="0" t="4333"/>
          <a:stretch/>
        </p:blipFill>
        <p:spPr>
          <a:xfrm>
            <a:off x="0" y="0"/>
            <a:ext cx="5527325" cy="45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 rotWithShape="1">
          <a:blip r:embed="rId4">
            <a:alphaModFix/>
          </a:blip>
          <a:srcRect b="12002" l="46881" r="0" t="0"/>
          <a:stretch/>
        </p:blipFill>
        <p:spPr>
          <a:xfrm>
            <a:off x="5527325" y="0"/>
            <a:ext cx="3616675" cy="4493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ile zvířata" id="191" name="Google Shape;19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125" y="3245650"/>
            <a:ext cx="1875573" cy="124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L orthographic.svg" id="192" name="Google Shape;19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7350" y="1719300"/>
            <a:ext cx="1704900" cy="17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/>
          <p:cNvPicPr preferRelativeResize="0"/>
          <p:nvPr/>
        </p:nvPicPr>
        <p:blipFill rotWithShape="1">
          <a:blip r:embed="rId3">
            <a:alphaModFix/>
          </a:blip>
          <a:srcRect b="0" l="3660" r="0" t="5177"/>
          <a:stretch/>
        </p:blipFill>
        <p:spPr>
          <a:xfrm>
            <a:off x="0" y="0"/>
            <a:ext cx="5131300" cy="378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cation of Bolivia (dark green) in South America (grey)" id="198" name="Google Shape;19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00" y="137855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 rotWithShape="1">
          <a:blip r:embed="rId5">
            <a:alphaModFix/>
          </a:blip>
          <a:srcRect b="0" l="40155" r="0" t="0"/>
          <a:stretch/>
        </p:blipFill>
        <p:spPr>
          <a:xfrm>
            <a:off x="5131300" y="0"/>
            <a:ext cx="3116225" cy="3905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olívie plameňáci" id="200" name="Google Shape;20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3625" y="3631695"/>
            <a:ext cx="2095500" cy="1177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 b="0" l="4141" r="0" t="5051"/>
          <a:stretch/>
        </p:blipFill>
        <p:spPr>
          <a:xfrm>
            <a:off x="0" y="0"/>
            <a:ext cx="5193025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 rotWithShape="1">
          <a:blip r:embed="rId4">
            <a:alphaModFix/>
          </a:blip>
          <a:srcRect b="0" l="25360" r="11380" t="16233"/>
          <a:stretch/>
        </p:blipFill>
        <p:spPr>
          <a:xfrm>
            <a:off x="5193025" y="0"/>
            <a:ext cx="3950975" cy="392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ajman" id="207" name="Google Shape;20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025" y="32956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7240300" y="4633775"/>
            <a:ext cx="16683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Kajman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rgentina orthogonal.svg" id="209" name="Google Shape;20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0450" y="1227948"/>
            <a:ext cx="1204825" cy="12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0369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8494" y="152400"/>
            <a:ext cx="290369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379687" y="1299313"/>
            <a:ext cx="4709325" cy="26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